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1"/>
    <p:sldMasterId id="2147483650" r:id="rId2"/>
  </p:sldMasterIdLst>
  <p:notesMasterIdLst>
    <p:notesMasterId r:id="rId8"/>
  </p:notesMasterIdLst>
  <p:handoutMasterIdLst>
    <p:handoutMasterId r:id="rId9"/>
  </p:handoutMasterIdLst>
  <p:sldIdLst>
    <p:sldId id="263" r:id="rId3"/>
    <p:sldId id="268" r:id="rId4"/>
    <p:sldId id="256" r:id="rId5"/>
    <p:sldId id="269" r:id="rId6"/>
    <p:sldId id="262" r:id="rId7"/>
  </p:sldIdLst>
  <p:sldSz cx="9144000" cy="6858000" type="screen4x3"/>
  <p:notesSz cx="6858000" cy="9144000"/>
  <p:defaultTextStyle>
    <a:defPPr>
      <a:defRPr lang="en-GB"/>
    </a:defPPr>
    <a:lvl1pPr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6B"/>
    <a:srgbClr val="FF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7" autoAdjust="0"/>
  </p:normalViewPr>
  <p:slideViewPr>
    <p:cSldViewPr>
      <p:cViewPr varScale="1">
        <p:scale>
          <a:sx n="74" d="100"/>
          <a:sy n="74" d="100"/>
        </p:scale>
        <p:origin x="-10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fld id="{FC2EFD1F-561F-4C3E-96A1-D382CB12D8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3892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fld id="{5B646D5B-D828-4086-93A6-FAB251D3B76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88141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EDD949B-6ADA-465E-9EEE-A75CE1F2C01F}" type="slidenum">
              <a:rPr lang="en-GB" altLang="en-US" sz="1200">
                <a:latin typeface="Times" charset="0"/>
              </a:rPr>
              <a:pPr/>
              <a:t>2</a:t>
            </a:fld>
            <a:endParaRPr lang="en-GB" altLang="en-US" sz="1200">
              <a:latin typeface="Times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EDD949B-6ADA-465E-9EEE-A75CE1F2C01F}" type="slidenum">
              <a:rPr lang="en-GB" altLang="en-US" sz="1200">
                <a:latin typeface="Times" charset="0"/>
              </a:rPr>
              <a:pPr/>
              <a:t>3</a:t>
            </a:fld>
            <a:endParaRPr lang="en-GB" altLang="en-US" sz="1200">
              <a:latin typeface="Times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3211513"/>
            <a:ext cx="7921625" cy="1730375"/>
          </a:xfrm>
        </p:spPr>
        <p:txBody>
          <a:bodyPr/>
          <a:lstStyle>
            <a:lvl1pPr algn="ctr">
              <a:defRPr sz="4000" b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891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5106988"/>
            <a:ext cx="7921625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EC294A9C-8C64-48EA-9B05-80347025033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525019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1173D5-B16F-4FF6-AC95-8BBA4875F56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402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1E398-A74E-4638-877F-23DE799662E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738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5488" y="188913"/>
            <a:ext cx="1889125" cy="5907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3350" y="188913"/>
            <a:ext cx="5519738" cy="5907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AEB7A8-A9DE-4A03-810F-2CDFA481162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850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713788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0825" y="1052513"/>
            <a:ext cx="4279900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052513"/>
            <a:ext cx="4281488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21FD44-AED5-48AA-9021-A7DC76BAFB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7228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023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7634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075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3604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078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80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8175" y="260350"/>
            <a:ext cx="6985000" cy="1470025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3405188"/>
            <a:ext cx="6985000" cy="1752600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8DF94D46-51C4-4A7B-AB0C-7030AC7CFDA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9056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649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457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895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9196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060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C5B4E0-B61B-4259-A3AF-243E0AE5882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695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9ED9AF-FC6F-4E82-BD8F-21A0A348FC5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057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3350" y="1412875"/>
            <a:ext cx="3703638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9388" y="1412875"/>
            <a:ext cx="3705225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27585C-ABAC-4B9C-94D0-EA1B02690A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282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55160" cy="1080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BA6E20-CDA8-455C-916B-C088805D15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218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9C8C6E-DC4D-4ADB-B1A3-71E1766CCA8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428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D4EA56-4956-461C-8276-458B534D0BB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9021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44816" cy="1008112"/>
          </a:xfrm>
        </p:spPr>
        <p:txBody>
          <a:bodyPr/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1ED7F-1685-40BD-AB27-C0F663EAEF4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667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wmo_ppt_201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8713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52513"/>
            <a:ext cx="8713788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0"/>
            <a:r>
              <a:rPr lang="en-GB" altLang="en-US" smtClean="0"/>
              <a:t>First level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453188"/>
            <a:ext cx="446563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478588"/>
            <a:ext cx="11525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08511053-2C4D-45FF-851B-A5791203E235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5334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9906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3pPr>
      <a:lvl4pPr marL="1752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22098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F18803F5-A495-4A90-AA0A-F168D8F84A8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cs typeface="Arial" charset="0"/>
              </a:rPr>
              <a:t>www.wmo.int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2564905"/>
            <a:ext cx="7921625" cy="2376984"/>
          </a:xfrm>
        </p:spPr>
        <p:txBody>
          <a:bodyPr/>
          <a:lstStyle/>
          <a:p>
            <a:r>
              <a:rPr lang="en-US" dirty="0" smtClean="0"/>
              <a:t>Working Arrangements</a:t>
            </a:r>
            <a:endParaRPr lang="en-GB" altLang="en-US" dirty="0"/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>IPET-MDRD-2</a:t>
            </a:r>
            <a:endParaRPr lang="en-US" altLang="en-US" dirty="0"/>
          </a:p>
        </p:txBody>
      </p:sp>
      <p:sp>
        <p:nvSpPr>
          <p:cNvPr id="15" name="Title 9"/>
          <p:cNvSpPr txBox="1">
            <a:spLocks/>
          </p:cNvSpPr>
          <p:nvPr/>
        </p:nvSpPr>
        <p:spPr>
          <a:xfrm>
            <a:off x="117475" y="6453188"/>
            <a:ext cx="2438400" cy="288925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/>
          <a:p>
            <a:pPr algn="l" defTabSz="457200"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sz="1200" dirty="0">
                <a:latin typeface="Arial"/>
                <a:ea typeface="+mj-ea"/>
                <a:cs typeface="Arial"/>
              </a:rPr>
              <a:t>WMO; </a:t>
            </a:r>
            <a:r>
              <a:rPr lang="en-US" sz="1200" dirty="0"/>
              <a:t>Ad hoc inter-</a:t>
            </a:r>
            <a:r>
              <a:rPr lang="en-US" sz="1200" dirty="0" err="1"/>
              <a:t>programme</a:t>
            </a:r>
            <a:r>
              <a:rPr lang="en-US" sz="1200" dirty="0"/>
              <a:t> workshop on representation of WIGOS and climate metadata</a:t>
            </a:r>
            <a:endParaRPr lang="en-US" sz="1200" dirty="0"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en-US" dirty="0" smtClean="0"/>
              <a:t>Timings</a:t>
            </a:r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/>
              <a:t>Meeting opens 22 June at: 09:00 </a:t>
            </a:r>
          </a:p>
          <a:p>
            <a:r>
              <a:rPr lang="en-US" dirty="0" smtClean="0"/>
              <a:t>Meeting </a:t>
            </a:r>
            <a:r>
              <a:rPr lang="en-US" dirty="0"/>
              <a:t>closes 25 June at 17:</a:t>
            </a:r>
            <a:r>
              <a:rPr lang="en-US" dirty="0" smtClean="0"/>
              <a:t>00</a:t>
            </a:r>
          </a:p>
          <a:p>
            <a:endParaRPr lang="en-US" b="1" dirty="0" smtClean="0"/>
          </a:p>
          <a:p>
            <a:r>
              <a:rPr lang="en-US" dirty="0" smtClean="0"/>
              <a:t>Morning </a:t>
            </a:r>
            <a:r>
              <a:rPr lang="en-US" dirty="0"/>
              <a:t>s</a:t>
            </a:r>
            <a:r>
              <a:rPr lang="en-US" dirty="0" smtClean="0"/>
              <a:t>tart 		09</a:t>
            </a:r>
            <a:r>
              <a:rPr lang="en-US" dirty="0"/>
              <a:t>:</a:t>
            </a:r>
            <a:r>
              <a:rPr lang="en-US" dirty="0" smtClean="0"/>
              <a:t>00</a:t>
            </a:r>
          </a:p>
          <a:p>
            <a:r>
              <a:rPr lang="en-US" dirty="0"/>
              <a:t>Morning end </a:t>
            </a:r>
            <a:r>
              <a:rPr lang="en-US" dirty="0" smtClean="0"/>
              <a:t>		12</a:t>
            </a:r>
            <a:r>
              <a:rPr lang="en-US" dirty="0"/>
              <a:t>:</a:t>
            </a:r>
            <a:r>
              <a:rPr lang="en-US" dirty="0" smtClean="0"/>
              <a:t>00</a:t>
            </a:r>
          </a:p>
          <a:p>
            <a:r>
              <a:rPr lang="en-US" dirty="0"/>
              <a:t>Afternoon start </a:t>
            </a:r>
            <a:r>
              <a:rPr lang="en-US" dirty="0" smtClean="0"/>
              <a:t>	13</a:t>
            </a:r>
            <a:r>
              <a:rPr lang="en-US" dirty="0"/>
              <a:t>:30 </a:t>
            </a:r>
            <a:endParaRPr lang="en-US" dirty="0" smtClean="0"/>
          </a:p>
          <a:p>
            <a:r>
              <a:rPr lang="en-US" dirty="0"/>
              <a:t>Afternoon end </a:t>
            </a:r>
            <a:r>
              <a:rPr lang="en-US" dirty="0" smtClean="0"/>
              <a:t>	17</a:t>
            </a:r>
            <a:r>
              <a:rPr lang="en-US" dirty="0"/>
              <a:t>:</a:t>
            </a:r>
            <a:r>
              <a:rPr lang="en-US" dirty="0" smtClean="0"/>
              <a:t>00</a:t>
            </a:r>
          </a:p>
          <a:p>
            <a:endParaRPr lang="en-US" altLang="en-US" b="1" dirty="0"/>
          </a:p>
          <a:p>
            <a:r>
              <a:rPr lang="en-US" altLang="en-US" dirty="0" smtClean="0"/>
              <a:t>Morning and afternoon tea?</a:t>
            </a:r>
          </a:p>
          <a:p>
            <a:pPr lvl="1"/>
            <a:r>
              <a:rPr lang="en-US" altLang="en-US" sz="2400" dirty="0" smtClean="0"/>
              <a:t>What would you like to do?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09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en-US" dirty="0" smtClean="0"/>
              <a:t>To Note:</a:t>
            </a:r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b="1" dirty="0" smtClean="0"/>
              <a:t>Emergency Phone Number	000</a:t>
            </a:r>
          </a:p>
          <a:p>
            <a:pPr lvl="1"/>
            <a:r>
              <a:rPr lang="en-US" sz="2000" dirty="0" smtClean="0"/>
              <a:t>Ask for Police, Fire, or Ambulance</a:t>
            </a:r>
          </a:p>
          <a:p>
            <a:pPr lvl="1"/>
            <a:r>
              <a:rPr lang="en-US" sz="2000" dirty="0" smtClean="0"/>
              <a:t>(112 will also work on a mobile phone)</a:t>
            </a:r>
            <a:endParaRPr lang="en-US" sz="2000" dirty="0"/>
          </a:p>
          <a:p>
            <a:r>
              <a:rPr lang="en-US" sz="2400" dirty="0" smtClean="0"/>
              <a:t>Emergency Evacuation Alert</a:t>
            </a:r>
          </a:p>
          <a:p>
            <a:r>
              <a:rPr lang="en-US" sz="2400" dirty="0" smtClean="0"/>
              <a:t>Public Transport</a:t>
            </a:r>
          </a:p>
          <a:p>
            <a:pPr lvl="1"/>
            <a:r>
              <a:rPr lang="en-US" sz="2000" dirty="0" smtClean="0"/>
              <a:t>Trams are free in designated zones in CBD</a:t>
            </a:r>
          </a:p>
          <a:p>
            <a:pPr lvl="1"/>
            <a:r>
              <a:rPr lang="en-US" sz="2000" dirty="0" smtClean="0"/>
              <a:t>Elsewhere, you need a </a:t>
            </a:r>
            <a:r>
              <a:rPr lang="en-US" sz="2000" dirty="0" err="1" smtClean="0"/>
              <a:t>Myki</a:t>
            </a:r>
            <a:r>
              <a:rPr lang="en-US" sz="2000" dirty="0" smtClean="0"/>
              <a:t> card (like an Oyster card) ~$5</a:t>
            </a:r>
          </a:p>
          <a:p>
            <a:pPr lvl="1"/>
            <a:r>
              <a:rPr lang="en-US" sz="2000" dirty="0" smtClean="0"/>
              <a:t>Miki is valid for train, tram and bus</a:t>
            </a:r>
          </a:p>
          <a:p>
            <a:r>
              <a:rPr lang="en-US" sz="2400" dirty="0" smtClean="0"/>
              <a:t>Toilets</a:t>
            </a:r>
          </a:p>
          <a:p>
            <a:r>
              <a:rPr lang="en-US" sz="2400" dirty="0" smtClean="0"/>
              <a:t>Coffee and Tea</a:t>
            </a:r>
          </a:p>
          <a:p>
            <a:r>
              <a:rPr lang="en-US" sz="2400" dirty="0" smtClean="0"/>
              <a:t>Where to eat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WMO administration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Complete the claim form</a:t>
            </a:r>
          </a:p>
          <a:p>
            <a:pPr lvl="1"/>
            <a:r>
              <a:rPr lang="en-GB" dirty="0" smtClean="0"/>
              <a:t>You have already provided your bank details, so you do not need to do it again</a:t>
            </a:r>
          </a:p>
          <a:p>
            <a:pPr lvl="1"/>
            <a:r>
              <a:rPr lang="en-GB" dirty="0" smtClean="0"/>
              <a:t>Remember to tick the accommodation box (normally “no” unless your flight was delayed and the airline picked up hotel costs for the delay)</a:t>
            </a:r>
          </a:p>
          <a:p>
            <a:r>
              <a:rPr lang="en-GB" dirty="0" smtClean="0"/>
              <a:t>Attach your outward boarding pass(</a:t>
            </a:r>
            <a:r>
              <a:rPr lang="en-GB" dirty="0" err="1" smtClean="0"/>
              <a:t>es</a:t>
            </a:r>
            <a:r>
              <a:rPr lang="en-GB" dirty="0" smtClean="0"/>
              <a:t>)</a:t>
            </a:r>
          </a:p>
          <a:p>
            <a:r>
              <a:rPr lang="en-GB" dirty="0" smtClean="0"/>
              <a:t>Hand to Steve before the end of the meeting</a:t>
            </a:r>
          </a:p>
          <a:p>
            <a:pPr lvl="1"/>
            <a:r>
              <a:rPr lang="en-GB" dirty="0" smtClean="0"/>
              <a:t>If you forget you will need to post the original – </a:t>
            </a:r>
            <a:r>
              <a:rPr lang="en-GB" b="1" dirty="0" smtClean="0"/>
              <a:t>and</a:t>
            </a:r>
            <a:r>
              <a:rPr lang="en-GB" dirty="0" smtClean="0"/>
              <a:t> the return boarding pass(</a:t>
            </a:r>
            <a:r>
              <a:rPr lang="en-GB" dirty="0" err="1" smtClean="0"/>
              <a:t>es</a:t>
            </a:r>
            <a:r>
              <a:rPr lang="en-GB" dirty="0" smtClean="0"/>
              <a:t>).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C5B4E0-B61B-4259-A3AF-243E0AE58827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0996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Thank you for your attention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8825A5-5AB7-4377-AF3D-747348D8893F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PET-MDRD-2_Pnn_PowerPointTemplate">
  <a:themeElements>
    <a:clrScheme name="WMO-Title-S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MO-Title-SF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MO-Title-S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IPET-MDRD-2_Pnn_PowerPointTemplate.potx</Template>
  <TotalTime>59</TotalTime>
  <Words>163</Words>
  <Application>Microsoft Office PowerPoint</Application>
  <PresentationFormat>On-screen Show (4:3)</PresentationFormat>
  <Paragraphs>44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IPET-MDRD-2_Pnn_PowerPointTemplate</vt:lpstr>
      <vt:lpstr>Closing slide</vt:lpstr>
      <vt:lpstr>Working Arrangements</vt:lpstr>
      <vt:lpstr>Timings</vt:lpstr>
      <vt:lpstr>To Note:</vt:lpstr>
      <vt:lpstr>WMO administration</vt:lpstr>
      <vt:lpstr>Thank you for your attention</vt:lpstr>
    </vt:vector>
  </TitlesOfParts>
  <Company>WMO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Steve Foreman</dc:creator>
  <cp:lastModifiedBy>Steve Foreman</cp:lastModifiedBy>
  <cp:revision>8</cp:revision>
  <dcterms:created xsi:type="dcterms:W3CDTF">2015-06-10T14:25:34Z</dcterms:created>
  <dcterms:modified xsi:type="dcterms:W3CDTF">2015-06-18T09:38:15Z</dcterms:modified>
</cp:coreProperties>
</file>